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76" autoAdjust="0"/>
  </p:normalViewPr>
  <p:slideViewPr>
    <p:cSldViewPr>
      <p:cViewPr varScale="1">
        <p:scale>
          <a:sx n="75" d="100"/>
          <a:sy n="75" d="100"/>
        </p:scale>
        <p:origin x="-69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C40B90-E901-4EA9-BEB5-0ECAB7FC84BC}" type="datetimeFigureOut">
              <a:rPr lang="en-US" smtClean="0"/>
              <a:t>3/11/2013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0E47C5-5A67-4136-955B-3188F6AD3A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27756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251D-CF5C-4C04-A129-6C8E5C913B39}" type="datetimeFigureOut">
              <a:rPr lang="en-US" smtClean="0"/>
              <a:t>3/11/2013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AA9D-D08F-43F2-AD97-9EA5B9823A72}" type="slidenum">
              <a:rPr lang="en-MY" smtClean="0"/>
              <a:t>‹#›</a:t>
            </a:fld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251D-CF5C-4C04-A129-6C8E5C913B39}" type="datetimeFigureOut">
              <a:rPr lang="en-US" smtClean="0"/>
              <a:t>3/11/2013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AA9D-D08F-43F2-AD97-9EA5B9823A72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251D-CF5C-4C04-A129-6C8E5C913B39}" type="datetimeFigureOut">
              <a:rPr lang="en-US" smtClean="0"/>
              <a:t>3/11/2013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AA9D-D08F-43F2-AD97-9EA5B9823A72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251D-CF5C-4C04-A129-6C8E5C913B39}" type="datetimeFigureOut">
              <a:rPr lang="en-US" smtClean="0"/>
              <a:t>3/11/2013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AA9D-D08F-43F2-AD97-9EA5B9823A72}" type="slidenum">
              <a:rPr lang="en-MY" smtClean="0"/>
              <a:t>‹#›</a:t>
            </a:fld>
            <a:endParaRPr lang="en-MY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251D-CF5C-4C04-A129-6C8E5C913B39}" type="datetimeFigureOut">
              <a:rPr lang="en-US" smtClean="0"/>
              <a:t>3/11/2013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AA9D-D08F-43F2-AD97-9EA5B9823A72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251D-CF5C-4C04-A129-6C8E5C913B39}" type="datetimeFigureOut">
              <a:rPr lang="en-US" smtClean="0"/>
              <a:t>3/11/2013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AA9D-D08F-43F2-AD97-9EA5B9823A72}" type="slidenum">
              <a:rPr lang="en-MY" smtClean="0"/>
              <a:t>‹#›</a:t>
            </a:fld>
            <a:endParaRPr lang="en-MY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251D-CF5C-4C04-A129-6C8E5C913B39}" type="datetimeFigureOut">
              <a:rPr lang="en-US" smtClean="0"/>
              <a:t>3/11/2013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AA9D-D08F-43F2-AD97-9EA5B9823A72}" type="slidenum">
              <a:rPr lang="en-MY" smtClean="0"/>
              <a:t>‹#›</a:t>
            </a:fld>
            <a:endParaRPr lang="en-MY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251D-CF5C-4C04-A129-6C8E5C913B39}" type="datetimeFigureOut">
              <a:rPr lang="en-US" smtClean="0"/>
              <a:t>3/11/2013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AA9D-D08F-43F2-AD97-9EA5B9823A72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251D-CF5C-4C04-A129-6C8E5C913B39}" type="datetimeFigureOut">
              <a:rPr lang="en-US" smtClean="0"/>
              <a:t>3/11/2013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AA9D-D08F-43F2-AD97-9EA5B9823A72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251D-CF5C-4C04-A129-6C8E5C913B39}" type="datetimeFigureOut">
              <a:rPr lang="en-US" smtClean="0"/>
              <a:t>3/11/2013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AA9D-D08F-43F2-AD97-9EA5B9823A72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251D-CF5C-4C04-A129-6C8E5C913B39}" type="datetimeFigureOut">
              <a:rPr lang="en-US" smtClean="0"/>
              <a:t>3/11/2013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AA9D-D08F-43F2-AD97-9EA5B9823A72}" type="slidenum">
              <a:rPr lang="en-MY" smtClean="0"/>
              <a:t>‹#›</a:t>
            </a:fld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9C9251D-CF5C-4C04-A129-6C8E5C913B39}" type="datetimeFigureOut">
              <a:rPr lang="en-US" smtClean="0"/>
              <a:t>3/11/2013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2E9AA9D-D08F-43F2-AD97-9EA5B9823A72}" type="slidenum">
              <a:rPr lang="en-MY" smtClean="0"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16632"/>
            <a:ext cx="7315200" cy="5486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1540854" y="5871916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latin typeface="+mj-ea"/>
                <a:ea typeface="+mj-ea"/>
              </a:rPr>
              <a:t>大家好</a:t>
            </a:r>
            <a:r>
              <a:rPr lang="en-US" altLang="zh-CN" sz="2400" b="1" dirty="0">
                <a:latin typeface="+mj-ea"/>
                <a:ea typeface="+mj-ea"/>
              </a:rPr>
              <a:t>,</a:t>
            </a:r>
            <a:r>
              <a:rPr lang="zh-CN" altLang="en-US" sz="2400" b="1" dirty="0">
                <a:latin typeface="+mj-ea"/>
                <a:ea typeface="+mj-ea"/>
              </a:rPr>
              <a:t>今天敎大家如何煮出香喷喷的肉骨茶</a:t>
            </a:r>
            <a:endParaRPr lang="en-US" sz="2400" b="1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16632"/>
            <a:ext cx="7315200" cy="54864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339752" y="5877272"/>
            <a:ext cx="48335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400" b="1" dirty="0">
                <a:solidFill>
                  <a:prstClr val="black"/>
                </a:solidFill>
                <a:latin typeface="方正姚体"/>
                <a:ea typeface="+mj-ea"/>
              </a:rPr>
              <a:t>首先，我们须要一包</a:t>
            </a:r>
            <a:r>
              <a:rPr lang="en-US" altLang="zh-CN" sz="2400" b="1" dirty="0">
                <a:solidFill>
                  <a:prstClr val="black"/>
                </a:solidFill>
                <a:latin typeface="方正姚体"/>
                <a:ea typeface="+mj-ea"/>
              </a:rPr>
              <a:t>A1</a:t>
            </a:r>
            <a:r>
              <a:rPr lang="zh-CN" altLang="en-US" sz="2400" b="1" dirty="0">
                <a:solidFill>
                  <a:prstClr val="black"/>
                </a:solidFill>
                <a:latin typeface="方正姚体"/>
                <a:ea typeface="+mj-ea"/>
              </a:rPr>
              <a:t>肉骨茶配</a:t>
            </a:r>
            <a:r>
              <a:rPr lang="zh-CN" altLang="en-US" sz="2400" b="1" dirty="0" smtClean="0">
                <a:solidFill>
                  <a:prstClr val="black"/>
                </a:solidFill>
                <a:latin typeface="方正姚体"/>
                <a:ea typeface="+mj-ea"/>
              </a:rPr>
              <a:t>料，</a:t>
            </a:r>
            <a:endParaRPr lang="en-US" sz="2400" b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16632"/>
            <a:ext cx="7315200" cy="5486400"/>
          </a:xfrm>
        </p:spPr>
      </p:pic>
      <p:sp>
        <p:nvSpPr>
          <p:cNvPr id="6" name="TextBox 5"/>
          <p:cNvSpPr txBox="1"/>
          <p:nvPr/>
        </p:nvSpPr>
        <p:spPr>
          <a:xfrm>
            <a:off x="1475656" y="5914146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半公斤花肉，一公斤半的排骨和八整粒蒜头。</a:t>
            </a:r>
            <a:endParaRPr lang="en-US" sz="24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000"/>
    </mc:Choice>
    <mc:Fallback>
      <p:transition spd="slow" advClick="0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34624"/>
            <a:ext cx="4824536" cy="643271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92080" y="2124280"/>
            <a:ext cx="360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/>
            <a:r>
              <a:rPr lang="zh-TW" altLang="en-US" sz="2400" b="1" dirty="0">
                <a:latin typeface="方正姚体"/>
              </a:rPr>
              <a:t>第二步，我们把</a:t>
            </a:r>
            <a:r>
              <a:rPr lang="en-US" altLang="zh-TW" sz="2400" b="1" dirty="0">
                <a:latin typeface="方正姚体"/>
              </a:rPr>
              <a:t>1.5</a:t>
            </a:r>
            <a:r>
              <a:rPr lang="zh-TW" altLang="en-US" sz="2400" b="1" dirty="0">
                <a:latin typeface="方正姚体"/>
              </a:rPr>
              <a:t>公升的水煮沸騰后，加入肉骨茶香料和把首先準備好的材料一起以中火煮三十分鐘</a:t>
            </a:r>
            <a:endParaRPr lang="zh-TW" altLang="en-US" sz="2400" b="1" dirty="0">
              <a:latin typeface="方正姚体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16632"/>
            <a:ext cx="7315200" cy="5486400"/>
          </a:xfrm>
        </p:spPr>
      </p:pic>
      <p:sp>
        <p:nvSpPr>
          <p:cNvPr id="8" name="TextBox 7"/>
          <p:cNvSpPr txBox="1"/>
          <p:nvPr/>
        </p:nvSpPr>
        <p:spPr>
          <a:xfrm>
            <a:off x="1259632" y="5759008"/>
            <a:ext cx="64652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/>
              <a:t>最后在加入调味</a:t>
            </a:r>
            <a:r>
              <a:rPr lang="zh-CN" altLang="en-US" sz="2400" b="1" dirty="0" smtClean="0"/>
              <a:t>料 </a:t>
            </a:r>
            <a:r>
              <a:rPr lang="zh-TW" altLang="en-US" sz="2400" b="1" dirty="0"/>
              <a:t>老抽一湯匙</a:t>
            </a:r>
            <a:r>
              <a:rPr lang="zh-TW" altLang="en-US" sz="2400" b="1" dirty="0" smtClean="0"/>
              <a:t>，生</a:t>
            </a:r>
            <a:r>
              <a:rPr lang="zh-TW" altLang="en-US" sz="2400" b="1" dirty="0"/>
              <a:t>抽四湯匙</a:t>
            </a:r>
            <a:r>
              <a:rPr lang="zh-TW" altLang="en-US" sz="2400" b="1" dirty="0" smtClean="0"/>
              <a:t>，</a:t>
            </a:r>
            <a:endParaRPr lang="en-US" altLang="zh-TW" sz="2400" b="1" dirty="0" smtClean="0"/>
          </a:p>
          <a:p>
            <a:r>
              <a:rPr lang="zh-TW" altLang="en-US" sz="2400" b="1" dirty="0" smtClean="0"/>
              <a:t>蠔</a:t>
            </a:r>
            <a:r>
              <a:rPr lang="zh-TW" altLang="en-US" sz="2400" b="1" dirty="0"/>
              <a:t>油二湯匙和適量的鹽，（味</a:t>
            </a:r>
            <a:r>
              <a:rPr lang="zh-TW" altLang="en-US" sz="2400" b="1" dirty="0" smtClean="0"/>
              <a:t>精自</a:t>
            </a:r>
            <a:r>
              <a:rPr lang="zh-TW" altLang="en-US" sz="2400" b="1" dirty="0"/>
              <a:t>选）。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88640"/>
            <a:ext cx="7315200" cy="5486400"/>
          </a:xfrm>
        </p:spPr>
      </p:pic>
      <p:sp>
        <p:nvSpPr>
          <p:cNvPr id="8" name="TextBox 7"/>
          <p:cNvSpPr txBox="1"/>
          <p:nvPr/>
        </p:nvSpPr>
        <p:spPr>
          <a:xfrm>
            <a:off x="1691680" y="5952379"/>
            <a:ext cx="619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/>
            <a:r>
              <a:rPr lang="zh-CN" altLang="en-US" sz="2400" b="1" dirty="0" smtClean="0">
                <a:latin typeface="+mj-ea"/>
                <a:ea typeface="+mj-ea"/>
              </a:rPr>
              <a:t>之后可以加</a:t>
            </a:r>
            <a:r>
              <a:rPr lang="zh-CN" altLang="en-US" sz="2400" b="1" dirty="0">
                <a:latin typeface="+mj-ea"/>
                <a:ea typeface="+mj-ea"/>
              </a:rPr>
              <a:t>料如猪肝，猪腰，蘑菇，等等</a:t>
            </a:r>
            <a:r>
              <a:rPr lang="zh-CN" altLang="en-US" sz="2400" b="1" dirty="0" smtClean="0">
                <a:latin typeface="+mj-ea"/>
                <a:ea typeface="+mj-ea"/>
              </a:rPr>
              <a:t>。</a:t>
            </a:r>
            <a:endParaRPr lang="en-US" sz="2400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25914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8640"/>
            <a:ext cx="7315200" cy="5486400"/>
          </a:xfrm>
        </p:spPr>
      </p:pic>
      <p:sp>
        <p:nvSpPr>
          <p:cNvPr id="6" name="Rectangle 5"/>
          <p:cNvSpPr/>
          <p:nvPr/>
        </p:nvSpPr>
        <p:spPr>
          <a:xfrm>
            <a:off x="2483768" y="5947829"/>
            <a:ext cx="48965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400" b="1" dirty="0">
                <a:solidFill>
                  <a:prstClr val="black"/>
                </a:solidFill>
              </a:rPr>
              <a:t>可以</a:t>
            </a:r>
            <a:r>
              <a:rPr lang="zh-CN" altLang="en-US" sz="2400" b="1" dirty="0" smtClean="0">
                <a:solidFill>
                  <a:prstClr val="black"/>
                </a:solidFill>
              </a:rPr>
              <a:t>加点青葱，</a:t>
            </a:r>
            <a:r>
              <a:rPr lang="zh-CN" altLang="en-US" sz="2400" b="1" dirty="0">
                <a:solidFill>
                  <a:prstClr val="black"/>
                </a:solidFill>
              </a:rPr>
              <a:t>就可以上桌了。</a:t>
            </a: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93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0985" y="1412776"/>
            <a:ext cx="83856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>
                <a:latin typeface="方正姚体"/>
              </a:rPr>
              <a:t>烹</a:t>
            </a:r>
            <a:r>
              <a:rPr lang="zh-CN" altLang="en-US" sz="2400" b="1" dirty="0">
                <a:latin typeface="方正姚体"/>
              </a:rPr>
              <a:t>调法：將适量的肉骨茶湯煮沸腾</a:t>
            </a:r>
            <a:r>
              <a:rPr lang="en-US" altLang="zh-CN" sz="2400" b="1" dirty="0">
                <a:latin typeface="方正姚体"/>
              </a:rPr>
              <a:t>, </a:t>
            </a:r>
            <a:r>
              <a:rPr lang="zh-CN" altLang="en-US" sz="2400" b="1" dirty="0">
                <a:latin typeface="方正姚体"/>
              </a:rPr>
              <a:t>之后加入所要的材料</a:t>
            </a:r>
            <a:r>
              <a:rPr lang="zh-CN" altLang="en-US" sz="2400" b="1" dirty="0" smtClean="0">
                <a:latin typeface="方正姚体"/>
              </a:rPr>
              <a:t>，</a:t>
            </a:r>
            <a:endParaRPr lang="en-US" altLang="zh-CN" sz="2400" b="1" dirty="0" smtClean="0">
              <a:latin typeface="方正姚体"/>
            </a:endParaRPr>
          </a:p>
          <a:p>
            <a:r>
              <a:rPr lang="en-US" altLang="zh-CN" sz="2400" b="1" dirty="0">
                <a:latin typeface="方正姚体"/>
              </a:rPr>
              <a:t> </a:t>
            </a:r>
            <a:r>
              <a:rPr lang="en-US" altLang="zh-CN" sz="2400" b="1" dirty="0" smtClean="0">
                <a:latin typeface="方正姚体"/>
              </a:rPr>
              <a:t>       </a:t>
            </a:r>
            <a:r>
              <a:rPr lang="zh-CN" altLang="en-US" sz="2400" b="1" dirty="0" smtClean="0">
                <a:latin typeface="方正姚体"/>
              </a:rPr>
              <a:t>再</a:t>
            </a:r>
            <a:r>
              <a:rPr lang="zh-CN" altLang="en-US" sz="2400" b="1" dirty="0">
                <a:latin typeface="方正姚体"/>
              </a:rPr>
              <a:t>微煮后倒在排骨上</a:t>
            </a:r>
            <a:endParaRPr lang="en-US" sz="2400" b="1" dirty="0">
              <a:latin typeface="方正姚体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10272" y="620688"/>
            <a:ext cx="17315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需注意事项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02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101</TotalTime>
  <Words>210</Words>
  <Application>Microsoft Office PowerPoint</Application>
  <PresentationFormat>On-screen Show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Janice Tee</dc:creator>
  <cp:lastModifiedBy> </cp:lastModifiedBy>
  <cp:revision>13</cp:revision>
  <dcterms:created xsi:type="dcterms:W3CDTF">2013-03-11T02:48:08Z</dcterms:created>
  <dcterms:modified xsi:type="dcterms:W3CDTF">2013-03-11T14:09:45Z</dcterms:modified>
</cp:coreProperties>
</file>